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2"/>
  </p:sldMasterIdLst>
  <p:sldIdLst>
    <p:sldId id="306" r:id="rId3"/>
    <p:sldId id="30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ja-JP" altLang="en-US" smtClean="0"/>
              <a:t>2018/11/12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20875" y="6041362"/>
            <a:ext cx="4954070" cy="365125"/>
          </a:xfrm>
        </p:spPr>
        <p:txBody>
          <a:bodyPr/>
          <a:lstStyle>
            <a:lvl1pPr>
              <a:defRPr sz="2000" baseline="0">
                <a:solidFill>
                  <a:srgbClr val="C00000"/>
                </a:solidFill>
              </a:defRPr>
            </a:lvl1pPr>
          </a:lstStyle>
          <a:p>
            <a:r>
              <a:rPr kumimoji="1" lang="ja-JP" altLang="en-US" dirty="0"/>
              <a:t>Ｔａｋｅ　Ａｃｔｉｏｎ！～鍵が導く可能性の景色～</a:t>
            </a:r>
            <a:endParaRPr kumimoji="1" 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A79FC016-AC15-4088-80EB-1887E1EB56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16" y="5977861"/>
            <a:ext cx="1431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ja-JP" altLang="en-US" smtClean="0"/>
              <a:t>2018/11/12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55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9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757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083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846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037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28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ja-JP" altLang="en-US" smtClean="0"/>
              <a:t>2018/11/12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73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ja-JP" altLang="en-US" smtClean="0"/>
              <a:t>2018/11/12</a:t>
            </a:fld>
            <a:endParaRPr kumimoji="1"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8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ja-JP" altLang="en-US" smtClean="0"/>
              <a:t>2018/11/12</a:t>
            </a:fld>
            <a:endParaRPr kumimoji="1" 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00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ja-JP" altLang="en-US" smtClean="0"/>
              <a:t>2018/11/12</a:t>
            </a:fld>
            <a:endParaRPr kumimoji="1" 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04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ja-JP" altLang="en-US" smtClean="0"/>
              <a:t>2018/11/12</a:t>
            </a:fld>
            <a:endParaRPr kumimoji="1" 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57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F0EC-4F60-4544-9956-271209A740FE}" type="datetimeFigureOut">
              <a:rPr lang="ja-JP" altLang="en-US" smtClean="0"/>
              <a:t>2018/11/12</a:t>
            </a:fld>
            <a:endParaRPr kumimoji="1" 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2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44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2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2012/11/14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3" y="0"/>
            <a:ext cx="6028329" cy="611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00" baseline="0">
                <a:solidFill>
                  <a:srgbClr val="00B0F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>
                <a:solidFill>
                  <a:srgbClr val="C00000"/>
                </a:solidFill>
              </a:rPr>
              <a:t>Ｔａｋｅ　Ａｃｔｉｏｎ！～鍵が導く可能性の景色～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EC7A5AD-5AEC-42D0-A3BE-F46B40576360}" type="slidenum">
              <a:rPr lang="en-US" altLang="ja-JP" smtClean="0"/>
              <a:pPr/>
              <a:t>‹#›</a:t>
            </a:fld>
            <a:endParaRPr lang="en-US" alt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C2717904-196B-442C-98BF-3725EE0472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67" y="6160424"/>
            <a:ext cx="14319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46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長方形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表　　紙</a:t>
            </a:r>
            <a:endParaRPr kumimoji="1" lang="ja-JP" dirty="0"/>
          </a:p>
        </p:txBody>
      </p:sp>
      <p:sp>
        <p:nvSpPr>
          <p:cNvPr id="89097" name="長方形 9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b="1" dirty="0"/>
              <a:t>加藤 順紀</a:t>
            </a:r>
          </a:p>
          <a:p>
            <a:r>
              <a:rPr kumimoji="1" lang="ja-JP" dirty="0"/>
              <a:t>上席副社長、ワールドワイド セールス</a:t>
            </a:r>
          </a:p>
          <a:p>
            <a:r>
              <a:rPr kumimoji="1" lang="ja-JP" dirty="0"/>
              <a:t>&lt;年&gt; 年 3 月 24 日</a:t>
            </a:r>
          </a:p>
          <a:p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06756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399290-EC02-4D66-84E6-41940375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見出し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0D8419-21F3-46D0-A270-4D105F3FC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solidFill>
                  <a:srgbClr val="C00000"/>
                </a:solidFill>
              </a:rPr>
              <a:t>テキスト</a:t>
            </a:r>
          </a:p>
        </p:txBody>
      </p:sp>
    </p:spTree>
    <p:extLst>
      <p:ext uri="{BB962C8B-B14F-4D97-AF65-F5344CB8AC3E}">
        <p14:creationId xmlns:p14="http://schemas.microsoft.com/office/powerpoint/2010/main" val="146093700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ユーザー定義 2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D70707"/>
      </a:accent1>
      <a:accent2>
        <a:srgbClr val="D70707"/>
      </a:accent2>
      <a:accent3>
        <a:srgbClr val="D70707"/>
      </a:accent3>
      <a:accent4>
        <a:srgbClr val="D70707"/>
      </a:accent4>
      <a:accent5>
        <a:srgbClr val="D70707"/>
      </a:accent5>
      <a:accent6>
        <a:srgbClr val="D70707"/>
      </a:accent6>
      <a:hlink>
        <a:srgbClr val="D70707"/>
      </a:hlink>
      <a:folHlink>
        <a:srgbClr val="D70707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19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Trebuchet MS</vt:lpstr>
      <vt:lpstr>Wingdings 3</vt:lpstr>
      <vt:lpstr>ファセット</vt:lpstr>
      <vt:lpstr>表　　紙</vt:lpstr>
      <vt:lpstr>見出し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大宮ユニオン  &lt;年&gt; 年度販売提案</dc:title>
  <dc:creator>toshihiko</dc:creator>
  <cp:keywords/>
  <cp:lastModifiedBy>谷 樹人</cp:lastModifiedBy>
  <cp:revision>24</cp:revision>
  <dcterms:created xsi:type="dcterms:W3CDTF">2018-11-08T09:23:21Z</dcterms:created>
  <dcterms:modified xsi:type="dcterms:W3CDTF">2018-11-12T13:50:53Z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