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2"/>
  </p:sldMasterIdLst>
  <p:notesMasterIdLst>
    <p:notesMasterId r:id="rId4"/>
  </p:notesMasterIdLst>
  <p:sldIdLst>
    <p:sldId id="291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6" autoAdjust="0"/>
    <p:restoredTop sz="94081" autoAdjust="0"/>
  </p:normalViewPr>
  <p:slideViewPr>
    <p:cSldViewPr snapToGrid="0">
      <p:cViewPr varScale="1">
        <p:scale>
          <a:sx n="107" d="100"/>
          <a:sy n="107" d="100"/>
        </p:scale>
        <p:origin x="69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D2417-5AE8-42E9-859B-754598964736}" type="datetimeFigureOut">
              <a:rPr kumimoji="1" lang="ja-JP" altLang="en-US" smtClean="0"/>
              <a:t>2019/12/7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DE0EA-60CE-432B-BCF0-774975D08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485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CA5BAC-C015-456F-A590-EFE3C7C5A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98D2C7C-3DBC-40FB-ADF5-B94659ACD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8BD43F-ED3F-48A5-9CFE-6C938DDF6B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2012/11/14</a:t>
            </a:r>
            <a:endParaRPr lang="en-US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249BA8-0D04-4394-AE4D-178AC09DD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AFB9EE-0DD7-450C-B6D3-2DFDB5AB6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C7A5AD-5AEC-42D0-A3BE-F46B40576360}" type="slidenum">
              <a:rPr lang="en-US" altLang="ja-JP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116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97C07C-F8BE-48D3-BD9C-C85B5C71C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CDBCDD-951A-4D70-A9DD-63514A481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B9C468-C0B6-42B1-8EC3-E3AA9EBE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2012/11/14</a:t>
            </a:r>
            <a:endParaRPr lang="en-US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D39409-2729-40BB-9499-6BFDC51C6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AEE0B7-E616-4A1D-B510-1FCE08955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C7A5AD-5AEC-42D0-A3BE-F46B40576360}" type="slidenum">
              <a:rPr lang="en-US" altLang="ja-JP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7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5286559-B231-476E-8EE1-04CCACD91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7A3C970-FADE-4235-B9EF-9E2A5EDBB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C8259-C68C-4BBC-995A-3E1F906AA0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2012/11/14</a:t>
            </a:r>
            <a:endParaRPr lang="en-US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BE0FB1-FF64-48FC-B590-C50D14B87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C85D50-4A1A-492E-8D77-8F4B39DB0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C7A5AD-5AEC-42D0-A3BE-F46B40576360}" type="slidenum">
              <a:rPr lang="en-US" altLang="ja-JP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53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28" name="正方形/長方形 3">
            <a:extLst>
              <a:ext uri="{FF2B5EF4-FFF2-40B4-BE49-F238E27FC236}">
                <a16:creationId xmlns:a16="http://schemas.microsoft.com/office/drawing/2014/main" id="{5934DFF4-1250-4868-B2E5-8D09F98A0B18}"/>
              </a:ext>
            </a:extLst>
          </p:cNvPr>
          <p:cNvSpPr/>
          <p:nvPr userDrawn="1"/>
        </p:nvSpPr>
        <p:spPr>
          <a:xfrm>
            <a:off x="-16516" y="5979366"/>
            <a:ext cx="12225600" cy="889200"/>
          </a:xfrm>
          <a:prstGeom prst="rect">
            <a:avLst/>
          </a:prstGeom>
          <a:solidFill>
            <a:srgbClr val="0068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" name="Picture 8">
            <a:extLst>
              <a:ext uri="{FF2B5EF4-FFF2-40B4-BE49-F238E27FC236}">
                <a16:creationId xmlns:a16="http://schemas.microsoft.com/office/drawing/2014/main" id="{71D9397F-BF5C-4D41-9132-44235A9BDF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7220" y="6228861"/>
            <a:ext cx="1236780" cy="417139"/>
          </a:xfrm>
          <a:prstGeom prst="rect">
            <a:avLst/>
          </a:prstGeom>
        </p:spPr>
      </p:pic>
      <p:sp>
        <p:nvSpPr>
          <p:cNvPr id="31" name="Rectangle 10">
            <a:extLst>
              <a:ext uri="{FF2B5EF4-FFF2-40B4-BE49-F238E27FC236}">
                <a16:creationId xmlns:a16="http://schemas.microsoft.com/office/drawing/2014/main" id="{C839FF3C-43A7-43F6-B66C-C4F967DD71D3}"/>
              </a:ext>
            </a:extLst>
          </p:cNvPr>
          <p:cNvSpPr/>
          <p:nvPr userDrawn="1"/>
        </p:nvSpPr>
        <p:spPr>
          <a:xfrm>
            <a:off x="3670496" y="6252764"/>
            <a:ext cx="4851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chemeClr val="bg1"/>
                </a:solidFill>
              </a:rPr>
              <a:t>Junior Chamber International Sagamihara</a:t>
            </a:r>
          </a:p>
        </p:txBody>
      </p:sp>
    </p:spTree>
    <p:extLst>
      <p:ext uri="{BB962C8B-B14F-4D97-AF65-F5344CB8AC3E}">
        <p14:creationId xmlns:p14="http://schemas.microsoft.com/office/powerpoint/2010/main" val="368380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E57F46-E269-4B8F-9F73-C9F8AFFC7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588B53-F44E-4580-9246-03827F484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7B7D0B-DD36-4B83-8A8A-8B3622D1C6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11F0EC-4F60-4544-9956-271209A740FE}" type="datetimeFigureOut">
              <a:rPr lang="ja-JP" altLang="en-US" smtClean="0"/>
              <a:t>2019/12/7</a:t>
            </a:fld>
            <a:endParaRPr kumimoji="1" 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EE0E43-BF4B-4847-8740-1E74795CC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FEC95A-2852-440A-A587-FBAB743DA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C7A5AD-5AEC-42D0-A3BE-F46B40576360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18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7AA785-00AE-4D14-8152-BAE00C1DF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E0CADF-A85E-4348-ABD5-0B36C616C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3321BB-230B-4268-A13F-0EE6FAF76D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11F0EC-4F60-4544-9956-271209A740FE}" type="datetimeFigureOut">
              <a:rPr lang="ja-JP" altLang="en-US" smtClean="0"/>
              <a:t>2019/12/7</a:t>
            </a:fld>
            <a:endParaRPr kumimoji="1" 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04986A-9911-4157-A963-78C8D3720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ECB9EE-ACB0-48A6-8D01-3D0E4C403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C7A5AD-5AEC-42D0-A3BE-F46B40576360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C522BD-68F3-433B-B886-05D27537E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5905CC-D478-43F0-AA93-E58CB164B2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463ED47-D110-489A-B506-0ABA775DD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3C516D-7A01-4A6E-9CFF-87B0E08230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11F0EC-4F60-4544-9956-271209A740FE}" type="datetimeFigureOut">
              <a:rPr lang="ja-JP" altLang="en-US" smtClean="0"/>
              <a:t>2019/12/7</a:t>
            </a:fld>
            <a:endParaRPr kumimoji="1" 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6D69DF-6E66-49F1-8794-38E443313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FD49EC-BB5B-4971-B243-9BCA0F715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C7A5AD-5AEC-42D0-A3BE-F46B40576360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6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97E839-04BF-4B1F-8904-CB9B8F0DC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DEDA7B8-A61F-4CF1-92CE-8CBBEFCE1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1E806C-BC45-494A-A17F-710B4F4C8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787CC34-9985-4F8A-A86C-7A87B7FBB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7F28172-DA32-4EBD-A2F9-C99298C43A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F784CF5-6EE3-4BF6-B838-7D819082D2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11F0EC-4F60-4544-9956-271209A740FE}" type="datetimeFigureOut">
              <a:rPr lang="ja-JP" altLang="en-US" smtClean="0"/>
              <a:t>2019/12/7</a:t>
            </a:fld>
            <a:endParaRPr kumimoji="1" 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AB0424-ECB2-47B8-B052-24EE6BC2F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E3F3A5D-E9A5-4016-A73F-9221627DF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C7A5AD-5AEC-42D0-A3BE-F46B40576360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35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D51889-192F-4F67-A574-6B32E7517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8FA36B8-4D23-43D2-A29C-D0A6515D22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11F0EC-4F60-4544-9956-271209A740FE}" type="datetimeFigureOut">
              <a:rPr lang="ja-JP" altLang="en-US" smtClean="0"/>
              <a:t>2019/12/7</a:t>
            </a:fld>
            <a:endParaRPr kumimoji="1" 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FA5F62-E708-4AE3-B671-7A79F18C7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B019319-FA06-41AB-A819-7E8136028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C7A5AD-5AEC-42D0-A3BE-F46B40576360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16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0BAEF4A-07F6-465C-B32C-775C8E8C22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11F0EC-4F60-4544-9956-271209A740FE}" type="datetimeFigureOut">
              <a:rPr lang="ja-JP" altLang="en-US" smtClean="0"/>
              <a:t>2019/12/7</a:t>
            </a:fld>
            <a:endParaRPr kumimoji="1" 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3E6CDA3-A8BF-4D85-B303-9638A2AC3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AAAD42-FB00-47A5-A1DA-901849253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C7A5AD-5AEC-42D0-A3BE-F46B40576360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09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1A3586-8078-4E2B-BD48-E6F30223E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ADAE39-0E96-4565-9FFB-B8548213C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AEEDBBE-3190-483D-90EA-2BBD6E48D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3E0E59-E808-4E62-A9A4-CBC024782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2012/11/14</a:t>
            </a:r>
            <a:endParaRPr lang="en-US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E9B09E-F602-4A97-BDF8-59B1F2C25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D7E55E-E2D6-4082-9A4D-F1804D179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C7A5AD-5AEC-42D0-A3BE-F46B40576360}" type="slidenum">
              <a:rPr lang="en-US" altLang="ja-JP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65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14B830-EC79-4782-A848-22C0A979D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D330B90-4338-4714-9A67-BA203AFFA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2C1F85-D0F5-4701-AB5B-A5BCCBEF9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A66B63-C861-4081-ADB2-C5B7375EE6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2012/11/14</a:t>
            </a:r>
            <a:endParaRPr lang="en-US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0F9C09-7D65-4C45-9161-59B4D3DCB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C31CFA-D0A5-4655-8095-ED57AFC9E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C7A5AD-5AEC-42D0-A3BE-F46B40576360}" type="slidenum">
              <a:rPr lang="en-US" altLang="ja-JP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50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E9A121C-D44A-420F-9494-CF9FC4A06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C7A620-56E2-45F3-8CEB-6DF7016F1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5720C3C-2815-41DB-B3D2-6C960B151B1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82252"/>
            <a:ext cx="12192001" cy="87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27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1549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836B0F-2395-43B9-BBEF-90A78CA70F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大宮ユニオン  &lt;年&gt; 年度販売提案</dc:title>
  <dc:creator>toshihiko</dc:creator>
  <cp:keywords/>
  <cp:lastModifiedBy>俊 苗村</cp:lastModifiedBy>
  <cp:revision>101</cp:revision>
  <dcterms:created xsi:type="dcterms:W3CDTF">2018-11-08T09:23:21Z</dcterms:created>
  <dcterms:modified xsi:type="dcterms:W3CDTF">2019-12-07T07:05:21Z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TC034180659991</vt:lpwstr>
  </property>
</Properties>
</file>